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9" r:id="rId2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9292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854"/>
    <p:restoredTop sz="94674"/>
  </p:normalViewPr>
  <p:slideViewPr>
    <p:cSldViewPr snapToGrid="0" snapToObjects="1">
      <p:cViewPr>
        <p:scale>
          <a:sx n="240" d="100"/>
          <a:sy n="240" d="100"/>
        </p:scale>
        <p:origin x="576" y="-1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5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AB74D-E58D-41EE-A23B-3D482445C5E4}" type="datetimeFigureOut">
              <a:rPr lang="en-US" smtClean="0"/>
              <a:t>6/7/20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3ED54-F2C6-46F0-BD0F-AA1AA2497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19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F3ED54-F2C6-46F0-BD0F-AA1AA2497C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987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78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30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96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437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60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92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41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52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69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888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442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076DE-0398-4244-944D-863820543A55}" type="datetimeFigureOut">
              <a:rPr lang="en-US" smtClean="0"/>
              <a:t>6/7/20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E7E49-FDAB-4744-9F73-9C454F028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65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DB7DF2-E1BD-1C4D-9EEF-5F7F1896D95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8621" y="1085099"/>
            <a:ext cx="5366147" cy="5366147"/>
          </a:xfrm>
          <a:prstGeom prst="rect">
            <a:avLst/>
          </a:prstGeom>
        </p:spPr>
      </p:pic>
      <p:sp>
        <p:nvSpPr>
          <p:cNvPr id="4" name="Donut 3">
            <a:extLst>
              <a:ext uri="{FF2B5EF4-FFF2-40B4-BE49-F238E27FC236}">
                <a16:creationId xmlns:a16="http://schemas.microsoft.com/office/drawing/2014/main" id="{BC31159C-5728-0B4E-B10A-A59031B6226E}"/>
              </a:ext>
            </a:extLst>
          </p:cNvPr>
          <p:cNvSpPr/>
          <p:nvPr/>
        </p:nvSpPr>
        <p:spPr>
          <a:xfrm>
            <a:off x="958289" y="1265529"/>
            <a:ext cx="5029200" cy="5029200"/>
          </a:xfrm>
          <a:prstGeom prst="donut">
            <a:avLst>
              <a:gd name="adj" fmla="val 2640"/>
            </a:avLst>
          </a:prstGeom>
          <a:noFill/>
          <a:ln>
            <a:solidFill>
              <a:srgbClr val="92929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B885B0-17C2-8B4D-B861-380D019A497D}"/>
              </a:ext>
            </a:extLst>
          </p:cNvPr>
          <p:cNvPicPr>
            <a:picLocks/>
          </p:cNvPicPr>
          <p:nvPr/>
        </p:nvPicPr>
        <p:blipFill rotWithShape="1"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l="4913" t="5029" r="5061" b="5307"/>
          <a:stretch/>
        </p:blipFill>
        <p:spPr>
          <a:xfrm>
            <a:off x="1533317" y="1850323"/>
            <a:ext cx="3840480" cy="3831336"/>
          </a:xfrm>
          <a:prstGeom prst="ellipse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CC70837-AB0F-49F8-B4AC-09262BE54441}"/>
              </a:ext>
            </a:extLst>
          </p:cNvPr>
          <p:cNvGrpSpPr/>
          <p:nvPr/>
        </p:nvGrpSpPr>
        <p:grpSpPr>
          <a:xfrm>
            <a:off x="0" y="1357673"/>
            <a:ext cx="1279318" cy="1679747"/>
            <a:chOff x="1119413" y="5542629"/>
            <a:chExt cx="2620950" cy="3214383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54BD9FF8-311C-44A1-AF70-6256530E20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19413" y="5542629"/>
              <a:ext cx="1390839" cy="3214383"/>
            </a:xfrm>
            <a:prstGeom prst="rect">
              <a:avLst/>
            </a:prstGeom>
          </p:spPr>
        </p:pic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C6F41453-0335-4BD9-9F42-F4A236CA3F4E}"/>
                </a:ext>
              </a:extLst>
            </p:cNvPr>
            <p:cNvGrpSpPr/>
            <p:nvPr/>
          </p:nvGrpSpPr>
          <p:grpSpPr>
            <a:xfrm>
              <a:off x="2303003" y="5948504"/>
              <a:ext cx="145211" cy="2604946"/>
              <a:chOff x="5632022" y="5748479"/>
              <a:chExt cx="145211" cy="1879678"/>
            </a:xfrm>
          </p:grpSpPr>
          <p:sp>
            <p:nvSpPr>
              <p:cNvPr id="66" name="Right Bracket 65">
                <a:extLst>
                  <a:ext uri="{FF2B5EF4-FFF2-40B4-BE49-F238E27FC236}">
                    <a16:creationId xmlns:a16="http://schemas.microsoft.com/office/drawing/2014/main" id="{F06F1AFC-2FC4-42C9-B852-3318D87F7A73}"/>
                  </a:ext>
                </a:extLst>
              </p:cNvPr>
              <p:cNvSpPr/>
              <p:nvPr/>
            </p:nvSpPr>
            <p:spPr>
              <a:xfrm>
                <a:off x="5632024" y="5748479"/>
                <a:ext cx="145209" cy="510139"/>
              </a:xfrm>
              <a:prstGeom prst="rightBracket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ight Bracket 66">
                <a:extLst>
                  <a:ext uri="{FF2B5EF4-FFF2-40B4-BE49-F238E27FC236}">
                    <a16:creationId xmlns:a16="http://schemas.microsoft.com/office/drawing/2014/main" id="{0ACEA07A-F9BC-446A-B231-2EFA71726082}"/>
                  </a:ext>
                </a:extLst>
              </p:cNvPr>
              <p:cNvSpPr/>
              <p:nvPr/>
            </p:nvSpPr>
            <p:spPr>
              <a:xfrm>
                <a:off x="5632022" y="6327143"/>
                <a:ext cx="145209" cy="1301014"/>
              </a:xfrm>
              <a:prstGeom prst="rightBracket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93154B8-5DB5-4DB1-BD03-5E8FB75F689F}"/>
                </a:ext>
              </a:extLst>
            </p:cNvPr>
            <p:cNvSpPr txBox="1"/>
            <p:nvPr/>
          </p:nvSpPr>
          <p:spPr>
            <a:xfrm>
              <a:off x="2360390" y="6155706"/>
              <a:ext cx="1379973" cy="18257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>
                  <a:latin typeface="Helvetica" pitchFamily="2" charset="0"/>
                </a:rPr>
                <a:t>Holocentric</a:t>
              </a:r>
            </a:p>
            <a:p>
              <a:endParaRPr lang="en-US" sz="700" dirty="0">
                <a:latin typeface="Helvetica" pitchFamily="2" charset="0"/>
              </a:endParaRPr>
            </a:p>
            <a:p>
              <a:endParaRPr lang="en-US" sz="700" dirty="0">
                <a:latin typeface="Helvetica" pitchFamily="2" charset="0"/>
              </a:endParaRPr>
            </a:p>
            <a:p>
              <a:endParaRPr lang="en-US" sz="700" dirty="0">
                <a:latin typeface="Helvetica" pitchFamily="2" charset="0"/>
              </a:endParaRPr>
            </a:p>
            <a:p>
              <a:endParaRPr lang="en-US" sz="3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200" dirty="0">
                <a:latin typeface="Helvetica" pitchFamily="2" charset="0"/>
              </a:endParaRPr>
            </a:p>
            <a:p>
              <a:endParaRPr lang="en-US" sz="800" dirty="0">
                <a:latin typeface="Helvetica" pitchFamily="2" charset="0"/>
              </a:endParaRPr>
            </a:p>
            <a:p>
              <a:r>
                <a:rPr lang="en-US" sz="700" dirty="0">
                  <a:latin typeface="Helvetica" pitchFamily="2" charset="0"/>
                </a:rPr>
                <a:t>Monocentric</a:t>
              </a:r>
            </a:p>
          </p:txBody>
        </p:sp>
      </p:grpSp>
      <p:sp>
        <p:nvSpPr>
          <p:cNvPr id="19" name="Donut 18">
            <a:extLst>
              <a:ext uri="{FF2B5EF4-FFF2-40B4-BE49-F238E27FC236}">
                <a16:creationId xmlns:a16="http://schemas.microsoft.com/office/drawing/2014/main" id="{889DA73E-4270-2A46-9563-53FBAF39BE01}"/>
              </a:ext>
            </a:extLst>
          </p:cNvPr>
          <p:cNvSpPr/>
          <p:nvPr/>
        </p:nvSpPr>
        <p:spPr>
          <a:xfrm>
            <a:off x="1232663" y="1536191"/>
            <a:ext cx="4473193" cy="4480560"/>
          </a:xfrm>
          <a:prstGeom prst="donut">
            <a:avLst>
              <a:gd name="adj" fmla="val 3452"/>
            </a:avLst>
          </a:prstGeom>
          <a:noFill/>
          <a:ln>
            <a:solidFill>
              <a:srgbClr val="929292">
                <a:alpha val="50196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B80FD8-9FA1-5847-8074-41EE522E7699}"/>
              </a:ext>
            </a:extLst>
          </p:cNvPr>
          <p:cNvSpPr/>
          <p:nvPr/>
        </p:nvSpPr>
        <p:spPr>
          <a:xfrm>
            <a:off x="3371850" y="5813425"/>
            <a:ext cx="203200" cy="5511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100F80-ABEA-1549-8E7E-8EFCF1ECCF13}"/>
              </a:ext>
            </a:extLst>
          </p:cNvPr>
          <p:cNvSpPr txBox="1"/>
          <p:nvPr/>
        </p:nvSpPr>
        <p:spPr>
          <a:xfrm>
            <a:off x="3290364" y="5761984"/>
            <a:ext cx="357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/>
              <a:t>25</a:t>
            </a:r>
          </a:p>
          <a:p>
            <a:pPr algn="ctr"/>
            <a:r>
              <a:rPr lang="en-US" sz="900" dirty="0"/>
              <a:t>50</a:t>
            </a:r>
          </a:p>
          <a:p>
            <a:pPr algn="ctr"/>
            <a:r>
              <a:rPr lang="en-US" sz="900" dirty="0"/>
              <a:t>75</a:t>
            </a:r>
          </a:p>
          <a:p>
            <a:pPr algn="ctr"/>
            <a:r>
              <a:rPr lang="en-US" sz="900" dirty="0"/>
              <a:t>100</a:t>
            </a:r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E9FE2ABA-B12C-944D-9D5F-9428F691915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141" t="93559" r="70140" b="6241"/>
          <a:stretch/>
        </p:blipFill>
        <p:spPr>
          <a:xfrm flipV="1">
            <a:off x="3115012" y="3532062"/>
            <a:ext cx="720436" cy="11901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9B6B467-0A55-0247-9290-60770E040C16}"/>
              </a:ext>
            </a:extLst>
          </p:cNvPr>
          <p:cNvSpPr/>
          <p:nvPr/>
        </p:nvSpPr>
        <p:spPr>
          <a:xfrm>
            <a:off x="2999235" y="3422806"/>
            <a:ext cx="936345" cy="27947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F4A7F66B-F069-044F-A696-89B25EE25CB8}"/>
              </a:ext>
            </a:extLst>
          </p:cNvPr>
          <p:cNvSpPr txBox="1"/>
          <p:nvPr/>
        </p:nvSpPr>
        <p:spPr>
          <a:xfrm>
            <a:off x="2901242" y="3371601"/>
            <a:ext cx="11281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/>
              <a:t>P(monocentric)</a:t>
            </a:r>
          </a:p>
          <a:p>
            <a:pPr algn="ctr"/>
            <a:endParaRPr lang="en-US" sz="200" dirty="0"/>
          </a:p>
          <a:p>
            <a:pPr algn="ctr"/>
            <a:r>
              <a:rPr lang="en-US" sz="700" dirty="0"/>
              <a:t>0                                       1</a:t>
            </a:r>
            <a:endParaRPr lang="en-US" sz="11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9C806DB-E4CA-491E-B7DB-96E8EB4138A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984" t="39300" r="11119" b="28618"/>
          <a:stretch/>
        </p:blipFill>
        <p:spPr>
          <a:xfrm>
            <a:off x="3115012" y="3532063"/>
            <a:ext cx="720436" cy="11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915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248</TotalTime>
  <Words>13</Words>
  <Application>Microsoft Macintosh PowerPoint</Application>
  <PresentationFormat>On-screen Show (4:3)</PresentationFormat>
  <Paragraphs>20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28</cp:revision>
  <dcterms:created xsi:type="dcterms:W3CDTF">2020-04-14T14:46:57Z</dcterms:created>
  <dcterms:modified xsi:type="dcterms:W3CDTF">2020-06-07T22:07:48Z</dcterms:modified>
</cp:coreProperties>
</file>

<file path=docProps/thumbnail.jpeg>
</file>